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 varScale="1">
        <p:scale>
          <a:sx n="85" d="100"/>
          <a:sy n="85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45</Words>
  <Application>Microsoft Office PowerPoint</Application>
  <PresentationFormat>Widescreen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56</cp:revision>
  <dcterms:created xsi:type="dcterms:W3CDTF">2025-10-10T12:11:46Z</dcterms:created>
  <dcterms:modified xsi:type="dcterms:W3CDTF">2025-10-30T12:30:03Z</dcterms:modified>
</cp:coreProperties>
</file>